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5051254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5051254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5051254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5051254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5051254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5051254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5051254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5051254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8f8948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8f8948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8f8948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8f8948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5051254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505125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b5051254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b5051254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Json?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7725" y="1235650"/>
            <a:ext cx="49464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of JSON.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Examples of JSON object and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convert JSON text to Javascript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67725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57675" y="1376300"/>
            <a:ext cx="49464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Short for JavaScript Object Notation.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Easy-to-access manner.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Human-readable collection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sent from a server to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57675" y="4450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548775"/>
            <a:ext cx="49758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Name/value pairs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Require double quotes.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"firstName":"John"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47175" y="1240650"/>
            <a:ext cx="49464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is in name/value pairs.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separated by commas.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Curly braces hold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Square brackets hold arrays.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4717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Syntax Rules: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07975" y="127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Written inside curly braces having name-value pairs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{"firstName":"John", "lastName":"Doe"}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173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Written inside square brackets and can contain objects: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'{"employees":[{"firstName":"John", "lastName":"Doe"},{"firstName":"Anna", "lastName":"Smith"},{"firstName":"Peter", "lastName":"Jones"}]}'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805775" y="3491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arrays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47625" y="1245700"/>
            <a:ext cx="50349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Read data from a web server, and display the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demonstrated using a string as input.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JavaScript string containing JSON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Built-in function JSON.parse().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47625" y="4249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Text to a JS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27525" y="1265775"/>
            <a:ext cx="61740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the JSON string into Javascript object: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str= '{"fruits":[' +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'{"name":"Mango","Color":"Yellow" },' +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'{"name":"apple","Color":"red" }]}';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27100" y="4852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